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6524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7916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2300924" y="273800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Likelihood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910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21</cp:revision>
  <cp:lastPrinted>2019-09-23T18:21:25Z</cp:lastPrinted>
  <dcterms:created xsi:type="dcterms:W3CDTF">2019-08-29T21:27:25Z</dcterms:created>
  <dcterms:modified xsi:type="dcterms:W3CDTF">2020-03-30T02:04:17Z</dcterms:modified>
</cp:coreProperties>
</file>

<file path=docProps/thumbnail.jpeg>
</file>